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8" r:id="rId3"/>
    <p:sldId id="272" r:id="rId4"/>
    <p:sldId id="271" r:id="rId5"/>
    <p:sldId id="273" r:id="rId6"/>
    <p:sldId id="265" r:id="rId7"/>
    <p:sldId id="274" r:id="rId8"/>
    <p:sldId id="27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7" autoAdjust="0"/>
    <p:restoredTop sz="86395" autoAdjust="0"/>
  </p:normalViewPr>
  <p:slideViewPr>
    <p:cSldViewPr snapToGrid="0" snapToObjects="1">
      <p:cViewPr varScale="1">
        <p:scale>
          <a:sx n="110" d="100"/>
          <a:sy n="110" d="100"/>
        </p:scale>
        <p:origin x="100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8/23/19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23963-13E2-554B-8982-7FA41FE663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87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23963-13E2-554B-8982-7FA41FE663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4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23963-13E2-554B-8982-7FA41FE663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2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23963-13E2-554B-8982-7FA41FE663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6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23963-13E2-554B-8982-7FA41FE663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65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23963-13E2-554B-8982-7FA41FE663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01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23963-13E2-554B-8982-7FA41FE663D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83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23963-13E2-554B-8982-7FA41FE663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44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23963-13E2-554B-8982-7FA41FE663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89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r5.ieee.org/ctx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2019 Fall Leadership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August 24, 2018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Marcos, TX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IEEE Communication Portal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IEEE Sponsored Student Projects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Prepared by: Dr. Aslan 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8/23/19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631CC8-627E-6342-A879-9CA6B8173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760" y="1539432"/>
            <a:ext cx="6184240" cy="4947392"/>
          </a:xfrm>
          <a:prstGeom prst="rect">
            <a:avLst/>
          </a:prstGeom>
        </p:spPr>
      </p:pic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IEEE Communication Portal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4" y="1351357"/>
            <a:ext cx="405491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Newsletter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(</a:t>
            </a:r>
            <a:r>
              <a:rPr lang="en-US" dirty="0">
                <a:hlinkClick r:id="rId4"/>
              </a:rPr>
              <a:t>https://r5.ieee.org/ctx/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Communication Portal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1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B72E3-7B18-884A-A2C5-6862BC26B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60" y="1469932"/>
            <a:ext cx="7106856" cy="477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1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Newsletter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668379-D8EA-384A-B392-AF87D261DF0E}"/>
              </a:ext>
            </a:extLst>
          </p:cNvPr>
          <p:cNvSpPr/>
          <p:nvPr/>
        </p:nvSpPr>
        <p:spPr>
          <a:xfrm>
            <a:off x="623886" y="1461478"/>
            <a:ext cx="575376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Monthly Release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Delivery Method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PDF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HTML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Message from Chair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Events - Past/Future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News - Local/National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Chapter of the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Person of the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Tutorials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Programming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Special announcement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Jobs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Others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924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Webpage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Daily Update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Events - Past/Future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News - Local/National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Chapters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Social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Web Analytics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Industry / University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Person of the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Tutorials/Workshops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Recorded Webinars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Site 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Daily/Weekly Emails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Jobs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Outreach/Volunteer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Others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5819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ＭＳ Ｐゴシック" charset="0"/>
              </a:rPr>
              <a:t>IEEE Sponsored Student Projects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2018 – 2019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1CB0E7-A9A0-6D4B-A52B-0FE4344B15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27" y="1875156"/>
            <a:ext cx="6465586" cy="448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ＭＳ Ｐゴシック" charset="0"/>
              </a:rPr>
              <a:t>IEEE Sponsored Student Projects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7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Texas Smart Cities Summit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4F2C46-B441-1945-8278-D04C332D41F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87" y="1887771"/>
            <a:ext cx="6210856" cy="461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36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ＭＳ Ｐゴシック" charset="0"/>
              </a:rPr>
              <a:t>IEEE Sponsored Student Projects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2019 – 2020</a:t>
            </a:r>
          </a:p>
          <a:p>
            <a:endParaRPr lang="en-US" b="1" dirty="0"/>
          </a:p>
          <a:p>
            <a:r>
              <a:rPr lang="en-US" b="1" dirty="0"/>
              <a:t>Possible 4 projects (IoT Smart City)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Patient Fall Detection and Warning System (Final Product)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Car Garage Smart Design (Final Product)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Automated Traffic Light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Smart 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Connected Vehicles/Dedicated Short Range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Flood Detection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Scooters &amp; Bikes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Smart Parking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Traffic Intersection Data Collection and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Air Quality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Smart Home Energy Monitoring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Water Monitoring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OTHER ???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3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Q/A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61C91-EF59-A145-9269-EDE49D969FF6}"/>
              </a:ext>
            </a:extLst>
          </p:cNvPr>
          <p:cNvSpPr/>
          <p:nvPr/>
        </p:nvSpPr>
        <p:spPr>
          <a:xfrm>
            <a:off x="366888" y="1589187"/>
            <a:ext cx="57676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Semih Aslan, PhD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Associate Professor, Electrical Engineering</a:t>
            </a:r>
          </a:p>
          <a:p>
            <a:r>
              <a:rPr lang="en-US" dirty="0"/>
              <a:t>Director, SMART Lab</a:t>
            </a:r>
          </a:p>
          <a:p>
            <a:r>
              <a:rPr lang="en-US" dirty="0"/>
              <a:t>Ingram School of Engineering </a:t>
            </a:r>
          </a:p>
          <a:p>
            <a:r>
              <a:rPr lang="en-US" dirty="0"/>
              <a:t>Texas State University</a:t>
            </a:r>
          </a:p>
          <a:p>
            <a:r>
              <a:rPr lang="en-US" dirty="0"/>
              <a:t>601 University Dr, IGRM 4311</a:t>
            </a:r>
          </a:p>
          <a:p>
            <a:r>
              <a:rPr lang="en-US" dirty="0"/>
              <a:t>San Marcos, TX 78666</a:t>
            </a:r>
          </a:p>
          <a:p>
            <a:r>
              <a:rPr lang="en-US" dirty="0"/>
              <a:t>Tel (Cell): 773.344.8055</a:t>
            </a:r>
          </a:p>
          <a:p>
            <a:r>
              <a:rPr lang="en-US" dirty="0"/>
              <a:t>Tel (Office): 512.245.7235</a:t>
            </a:r>
          </a:p>
          <a:p>
            <a:r>
              <a:rPr lang="en-US" dirty="0"/>
              <a:t>Email: </a:t>
            </a:r>
            <a:r>
              <a:rPr lang="en-US" dirty="0" err="1"/>
              <a:t>aslan@txstate.edu</a:t>
            </a:r>
            <a:endParaRPr lang="en-US" dirty="0"/>
          </a:p>
          <a:p>
            <a:r>
              <a:rPr lang="en-US" dirty="0"/>
              <a:t>Fax:  512.245.7771</a:t>
            </a:r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5775</TotalTime>
  <Words>240</Words>
  <Application>Microsoft Macintosh PowerPoint</Application>
  <PresentationFormat>On-screen Show (4:3)</PresentationFormat>
  <Paragraphs>113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Lucida Grande</vt:lpstr>
      <vt:lpstr>Verdana</vt:lpstr>
      <vt:lpstr>Wingdings</vt:lpstr>
      <vt:lpstr>IEEE-Template</vt:lpstr>
      <vt:lpstr>IEEE Central Texas Section 2019 Fall Leadership Planning Meeting August 24, 2018 San Marcos, TX</vt:lpstr>
      <vt:lpstr>IEEE Communication Portal</vt:lpstr>
      <vt:lpstr>Communication Portal </vt:lpstr>
      <vt:lpstr>Newsletter</vt:lpstr>
      <vt:lpstr>Webpage</vt:lpstr>
      <vt:lpstr>IEEE Sponsored Student Projects</vt:lpstr>
      <vt:lpstr>IEEE Sponsored Student Projects</vt:lpstr>
      <vt:lpstr>IEEE Sponsored Student Projects</vt:lpstr>
      <vt:lpstr>Q/A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Aslan, Semih</cp:lastModifiedBy>
  <cp:revision>144</cp:revision>
  <cp:lastPrinted>2018-08-07T14:39:51Z</cp:lastPrinted>
  <dcterms:created xsi:type="dcterms:W3CDTF">2012-12-04T23:01:03Z</dcterms:created>
  <dcterms:modified xsi:type="dcterms:W3CDTF">2019-08-24T04:19:35Z</dcterms:modified>
</cp:coreProperties>
</file>